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handoutMasterIdLst>
    <p:handoutMasterId r:id="rId10"/>
  </p:handoutMasterIdLst>
  <p:sldIdLst>
    <p:sldId id="305" r:id="rId2"/>
    <p:sldId id="306" r:id="rId3"/>
    <p:sldId id="307" r:id="rId4"/>
    <p:sldId id="308" r:id="rId5"/>
    <p:sldId id="309" r:id="rId6"/>
    <p:sldId id="310" r:id="rId7"/>
    <p:sldId id="311" r:id="rId8"/>
  </p:sldIdLst>
  <p:sldSz cx="9144000" cy="6858000" type="screen4x3"/>
  <p:notesSz cx="6799263" cy="9929813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271" autoAdjust="0"/>
    <p:restoredTop sz="90929"/>
  </p:normalViewPr>
  <p:slideViewPr>
    <p:cSldViewPr>
      <p:cViewPr varScale="1">
        <p:scale>
          <a:sx n="68" d="100"/>
          <a:sy n="68" d="100"/>
        </p:scale>
        <p:origin x="-125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2705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3719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2705" y="9433719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F806D370-A954-401C-9D72-6443F78B9244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7937640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121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327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5988" y="744538"/>
            <a:ext cx="4967287" cy="37242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27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611" y="4716859"/>
            <a:ext cx="5440044" cy="44680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327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2134"/>
            <a:ext cx="2946559" cy="496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121" y="9432134"/>
            <a:ext cx="2946559" cy="496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2E6279B-B219-4915-9EB6-0D19CBC3DC9E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1598019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2098EB14-192E-4FAC-8A50-1F09D228FD2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4144873-E274-4898-883B-59964CFD786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56F49-25F7-4861-BDC0-9FA167A56FB3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0836E0-B570-45ED-8DFC-19E462329E3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4FCB58-4ADD-42B5-9224-F7EDDF535F61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E19B7A8-DEF8-433B-9A17-98522F40675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1192D9-6C32-466C-A4D1-BAFA8FB2D47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0FD35AD-DF3F-414C-978C-73A71018A64F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A7F1D9-8947-43B4-91E5-6E915A084B3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95C3437-3489-4E4F-ACC3-121AC72CB3A8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85B9135-E22D-41F8-957B-ED3D2EBDE92E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dirty="0" smtClean="0"/>
              <a:t>Click to edit Master text styles</a:t>
            </a:r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0D74D76-8823-4583-AA28-36916BAF205B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340768"/>
            <a:ext cx="8065269" cy="5400600"/>
          </a:xfrm>
        </p:spPr>
        <p:txBody>
          <a:bodyPr>
            <a:normAutofit lnSpcReduction="1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Data is an important resource for any organisation.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It is the source of information and allows an organisation to operate efficiently and effectively.</a:t>
            </a:r>
            <a:endParaRPr lang="en-US" sz="3600" dirty="0"/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Therefore it is vital that data is managed appropriately whether it is being collected, </a:t>
            </a:r>
            <a:r>
              <a:rPr lang="en-US" sz="3600" dirty="0" err="1" smtClean="0"/>
              <a:t>organised</a:t>
            </a:r>
            <a:r>
              <a:rPr lang="en-US" sz="3600" dirty="0" smtClean="0"/>
              <a:t>, stored, communicated or deleted.</a:t>
            </a:r>
            <a:endParaRPr lang="en-US" sz="3600" dirty="0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27384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Managing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67271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340768"/>
            <a:ext cx="8065269" cy="5400600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In most information systems some method of naming items is required (consider the database SAC).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The main goal is to use a consistent, sensible system, especially if the project is a collaborative one.</a:t>
            </a:r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27384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File naming strategies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7635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065269" cy="5400600"/>
          </a:xfrm>
        </p:spPr>
        <p:txBody>
          <a:bodyPr>
            <a:normAutofit fontScale="925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Formats: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Different operating systems have different file naming rules. You must be aware of these rules when setting your strategies. Examples include: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Windows &amp; Mac OS do not allow certain characters (/, :, ?).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Both limit the number of characters in a file name.</a:t>
            </a: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27384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File naming strategies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45975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065269" cy="5400600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Conventions: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These are guidelines that should be followed when creating file (or other object) names.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A general rule is that names should be short, meaningful &amp; consistent.</a:t>
            </a:r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27384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File naming strategies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1331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065269" cy="5400600"/>
          </a:xfrm>
        </p:spPr>
        <p:txBody>
          <a:bodyPr>
            <a:normAutofit fontScale="92500" lnSpcReduction="2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Conventions: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Some examples include –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Use numerals, not words, for numbers (sort appropriately). Use leading zeroes for better sorting).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Avoid punctuation marks &amp; special characters.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Spaces can be an issue (use </a:t>
            </a:r>
            <a:r>
              <a:rPr lang="en-US" sz="3600" dirty="0" err="1" smtClean="0"/>
              <a:t>CamelCase</a:t>
            </a:r>
            <a:r>
              <a:rPr lang="en-US" sz="3600" dirty="0" smtClean="0"/>
              <a:t>).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Use version numbers or dates.</a:t>
            </a:r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27384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File naming strategies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71481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065269" cy="5400600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Some points to consider: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Organise files using hierarchical structures to improve efficiency.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Using the cloud to store data has many advantages (p 148).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Using metadata (data about data) assists in searching.</a:t>
            </a:r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27384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Organising &amp; storing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54486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065269" cy="5400600"/>
          </a:xfrm>
        </p:spPr>
        <p:txBody>
          <a:bodyPr>
            <a:normAutofit fontScale="925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Some points to consider: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Consider archiving files, although this does have some issues.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Keep your email folders well </a:t>
            </a:r>
            <a:r>
              <a:rPr lang="en-US" sz="3600" dirty="0" err="1" smtClean="0"/>
              <a:t>organised</a:t>
            </a:r>
            <a:r>
              <a:rPr lang="en-US" sz="3600" dirty="0" smtClean="0"/>
              <a:t>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Using file </a:t>
            </a:r>
            <a:r>
              <a:rPr lang="en-US" sz="3600" dirty="0" err="1" smtClean="0"/>
              <a:t>synchronisation</a:t>
            </a:r>
            <a:r>
              <a:rPr lang="en-US" sz="3600" dirty="0" smtClean="0"/>
              <a:t> software (identical copies on multiple devices) ensures all versions are up to date </a:t>
            </a:r>
            <a:r>
              <a:rPr lang="en-US" sz="3600" smtClean="0"/>
              <a:t>(timely).</a:t>
            </a: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-27384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Organising &amp; storing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15866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2594</TotalTime>
  <Words>319</Words>
  <Application>Microsoft Office PowerPoint</Application>
  <PresentationFormat>On-screen Show (4:3)</PresentationFormat>
  <Paragraphs>37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Concourse</vt:lpstr>
      <vt:lpstr>Managing data</vt:lpstr>
      <vt:lpstr>File naming strategies</vt:lpstr>
      <vt:lpstr>File naming strategies</vt:lpstr>
      <vt:lpstr>File naming strategies</vt:lpstr>
      <vt:lpstr>File naming strategies</vt:lpstr>
      <vt:lpstr>Organising &amp; storing data</vt:lpstr>
      <vt:lpstr>Organising &amp; storing data</vt:lpstr>
    </vt:vector>
  </TitlesOfParts>
  <Company>Department of Education Employment and Training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System Development Life Cycle</dc:title>
  <dc:creator>KB</dc:creator>
  <cp:lastModifiedBy>Simon Peck</cp:lastModifiedBy>
  <cp:revision>233</cp:revision>
  <cp:lastPrinted>2015-12-02T23:58:20Z</cp:lastPrinted>
  <dcterms:created xsi:type="dcterms:W3CDTF">2003-10-07T23:42:24Z</dcterms:created>
  <dcterms:modified xsi:type="dcterms:W3CDTF">2016-03-29T22:37:24Z</dcterms:modified>
</cp:coreProperties>
</file>

<file path=docProps/thumbnail.jpeg>
</file>